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7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79327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0163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3156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51971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24920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9311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54031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0895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7083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7789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5279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7796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9287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645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946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2529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F3077-D760-4936-B263-612075A5397C}" type="datetimeFigureOut">
              <a:rPr lang="zh-TW" altLang="en-US" smtClean="0"/>
              <a:t>2020/1/2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989A6B9-4EA4-46B7-9997-74FFE4C139A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7573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589212" y="2128101"/>
            <a:ext cx="8915399" cy="2262781"/>
          </a:xfrm>
        </p:spPr>
        <p:txBody>
          <a:bodyPr/>
          <a:lstStyle/>
          <a:p>
            <a:r>
              <a:rPr lang="zh-TW" altLang="en-US" dirty="0" smtClean="0"/>
              <a:t>我看穿你的一切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589212" y="4390882"/>
            <a:ext cx="8915399" cy="1991064"/>
          </a:xfrm>
        </p:spPr>
        <p:txBody>
          <a:bodyPr>
            <a:normAutofit/>
          </a:bodyPr>
          <a:lstStyle/>
          <a:p>
            <a:pPr algn="r"/>
            <a:r>
              <a:rPr lang="zh-TW" altLang="en-US" dirty="0" smtClean="0"/>
              <a:t>資電四 </a:t>
            </a:r>
            <a:r>
              <a:rPr lang="en-US" altLang="zh-TW" dirty="0" smtClean="0"/>
              <a:t>S05351006</a:t>
            </a:r>
            <a:r>
              <a:rPr lang="zh-TW" altLang="en-US" dirty="0" smtClean="0"/>
              <a:t> 張庭瑋</a:t>
            </a:r>
            <a:endParaRPr lang="en-US" altLang="zh-TW" dirty="0" smtClean="0"/>
          </a:p>
          <a:p>
            <a:pPr algn="r"/>
            <a:r>
              <a:rPr lang="zh-TW" altLang="en-US" dirty="0" smtClean="0"/>
              <a:t>資電四 </a:t>
            </a:r>
            <a:r>
              <a:rPr lang="en-US" altLang="zh-TW" dirty="0" smtClean="0"/>
              <a:t>S05351022</a:t>
            </a:r>
            <a:r>
              <a:rPr lang="zh-TW" altLang="en-US" dirty="0" smtClean="0"/>
              <a:t> 黃柏熏</a:t>
            </a:r>
            <a:endParaRPr lang="en-US" altLang="zh-TW" dirty="0" smtClean="0"/>
          </a:p>
          <a:p>
            <a:pPr algn="r"/>
            <a:r>
              <a:rPr lang="zh-TW" altLang="en-US" dirty="0" smtClean="0"/>
              <a:t>資電四 </a:t>
            </a:r>
            <a:r>
              <a:rPr lang="en-US" altLang="zh-TW" dirty="0" smtClean="0"/>
              <a:t>S05351026</a:t>
            </a:r>
            <a:r>
              <a:rPr lang="zh-TW" altLang="en-US" dirty="0" smtClean="0"/>
              <a:t> 李坤倫</a:t>
            </a:r>
            <a:endParaRPr lang="en-US" altLang="zh-TW" dirty="0" smtClean="0"/>
          </a:p>
          <a:p>
            <a:pPr algn="r"/>
            <a:r>
              <a:rPr lang="zh-TW" altLang="en-US" dirty="0" smtClean="0"/>
              <a:t>資電四 </a:t>
            </a:r>
            <a:r>
              <a:rPr lang="en-US" altLang="zh-TW" dirty="0" smtClean="0"/>
              <a:t>S05351042</a:t>
            </a:r>
            <a:r>
              <a:rPr lang="zh-TW" altLang="en-US" dirty="0" smtClean="0"/>
              <a:t> 陳志賢</a:t>
            </a:r>
            <a:endParaRPr lang="en-US" altLang="zh-TW" dirty="0" smtClean="0"/>
          </a:p>
          <a:p>
            <a:pPr algn="r"/>
            <a:r>
              <a:rPr lang="zh-TW" altLang="en-US" dirty="0" smtClean="0"/>
              <a:t>資電四 </a:t>
            </a:r>
            <a:r>
              <a:rPr lang="en-US" altLang="zh-TW" dirty="0" smtClean="0"/>
              <a:t>S05351044</a:t>
            </a:r>
            <a:r>
              <a:rPr lang="zh-TW" altLang="en-US" dirty="0" smtClean="0"/>
              <a:t> 謝狄烽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6070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 smtClean="0"/>
              <a:t>實際成果</a:t>
            </a:r>
            <a:r>
              <a:rPr lang="en-US" altLang="zh-TW" sz="6000" dirty="0" smtClean="0"/>
              <a:t>(</a:t>
            </a:r>
            <a:r>
              <a:rPr lang="zh-TW" altLang="en-US" sz="6000" dirty="0" smtClean="0"/>
              <a:t>首頁介面</a:t>
            </a:r>
            <a:r>
              <a:rPr lang="en-US" altLang="zh-TW" sz="6000" dirty="0" smtClean="0"/>
              <a:t>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470" y="1756527"/>
            <a:ext cx="2279450" cy="4762423"/>
          </a:xfrm>
        </p:spPr>
      </p:pic>
    </p:spTree>
    <p:extLst>
      <p:ext uri="{BB962C8B-B14F-4D97-AF65-F5344CB8AC3E}">
        <p14:creationId xmlns:p14="http://schemas.microsoft.com/office/powerpoint/2010/main" val="93304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實際成果</a:t>
            </a:r>
            <a:r>
              <a:rPr lang="en-US" altLang="zh-TW" sz="6000" dirty="0" smtClean="0"/>
              <a:t>(</a:t>
            </a:r>
            <a:r>
              <a:rPr lang="zh-TW" altLang="en-US" sz="6000" dirty="0" smtClean="0"/>
              <a:t>問題排序</a:t>
            </a:r>
            <a:r>
              <a:rPr lang="en-US" altLang="zh-TW" sz="6000" dirty="0" smtClean="0"/>
              <a:t>1)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251" y="1765955"/>
            <a:ext cx="2373510" cy="4915058"/>
          </a:xfrm>
        </p:spPr>
      </p:pic>
    </p:spTree>
    <p:extLst>
      <p:ext uri="{BB962C8B-B14F-4D97-AF65-F5344CB8AC3E}">
        <p14:creationId xmlns:p14="http://schemas.microsoft.com/office/powerpoint/2010/main" val="2308848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實際成果</a:t>
            </a:r>
            <a:r>
              <a:rPr lang="en-US" altLang="zh-TW" sz="6000" dirty="0"/>
              <a:t>(</a:t>
            </a:r>
            <a:r>
              <a:rPr lang="zh-TW" altLang="en-US" sz="6000" dirty="0"/>
              <a:t>問題</a:t>
            </a:r>
            <a:r>
              <a:rPr lang="zh-TW" altLang="en-US" sz="6000" dirty="0" smtClean="0"/>
              <a:t>排序</a:t>
            </a:r>
            <a:r>
              <a:rPr lang="en-US" altLang="zh-TW" sz="6000" dirty="0" smtClean="0"/>
              <a:t>2)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455" y="1668544"/>
            <a:ext cx="2376306" cy="4863785"/>
          </a:xfrm>
        </p:spPr>
      </p:pic>
    </p:spTree>
    <p:extLst>
      <p:ext uri="{BB962C8B-B14F-4D97-AF65-F5344CB8AC3E}">
        <p14:creationId xmlns:p14="http://schemas.microsoft.com/office/powerpoint/2010/main" val="2070659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實際成果</a:t>
            </a:r>
            <a:r>
              <a:rPr lang="en-US" altLang="zh-TW" sz="6000" dirty="0"/>
              <a:t>(</a:t>
            </a:r>
            <a:r>
              <a:rPr lang="zh-TW" altLang="en-US" sz="6000" dirty="0"/>
              <a:t>問題</a:t>
            </a:r>
            <a:r>
              <a:rPr lang="zh-TW" altLang="en-US" sz="6000" dirty="0" smtClean="0"/>
              <a:t>排序</a:t>
            </a:r>
            <a:r>
              <a:rPr lang="en-US" altLang="zh-TW" sz="6000" dirty="0" smtClean="0"/>
              <a:t>3)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0293" y="1668544"/>
            <a:ext cx="2368603" cy="4928110"/>
          </a:xfrm>
        </p:spPr>
      </p:pic>
    </p:spTree>
    <p:extLst>
      <p:ext uri="{BB962C8B-B14F-4D97-AF65-F5344CB8AC3E}">
        <p14:creationId xmlns:p14="http://schemas.microsoft.com/office/powerpoint/2010/main" val="180593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實際成果</a:t>
            </a:r>
            <a:r>
              <a:rPr lang="en-US" altLang="zh-TW" sz="6000" dirty="0"/>
              <a:t>(</a:t>
            </a:r>
            <a:r>
              <a:rPr lang="zh-TW" altLang="en-US" sz="6000" dirty="0"/>
              <a:t>問題</a:t>
            </a:r>
            <a:r>
              <a:rPr lang="zh-TW" altLang="en-US" sz="6000" dirty="0" smtClean="0"/>
              <a:t>排序</a:t>
            </a:r>
            <a:r>
              <a:rPr lang="en-US" altLang="zh-TW" sz="6000" dirty="0" smtClean="0"/>
              <a:t>4)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211" y="1668544"/>
            <a:ext cx="2390830" cy="5003564"/>
          </a:xfrm>
        </p:spPr>
      </p:pic>
    </p:spTree>
    <p:extLst>
      <p:ext uri="{BB962C8B-B14F-4D97-AF65-F5344CB8AC3E}">
        <p14:creationId xmlns:p14="http://schemas.microsoft.com/office/powerpoint/2010/main" val="303409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實際成果</a:t>
            </a:r>
            <a:r>
              <a:rPr lang="en-US" altLang="zh-TW" sz="6000" dirty="0"/>
              <a:t>(</a:t>
            </a:r>
            <a:r>
              <a:rPr lang="zh-TW" altLang="en-US" sz="6000" dirty="0"/>
              <a:t>問題</a:t>
            </a:r>
            <a:r>
              <a:rPr lang="zh-TW" altLang="en-US" sz="6000" dirty="0" smtClean="0"/>
              <a:t>排序</a:t>
            </a:r>
            <a:r>
              <a:rPr lang="en-US" altLang="zh-TW" sz="6000" dirty="0" smtClean="0"/>
              <a:t>5)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822" y="1668544"/>
            <a:ext cx="2368219" cy="4798219"/>
          </a:xfrm>
        </p:spPr>
      </p:pic>
    </p:spTree>
    <p:extLst>
      <p:ext uri="{BB962C8B-B14F-4D97-AF65-F5344CB8AC3E}">
        <p14:creationId xmlns:p14="http://schemas.microsoft.com/office/powerpoint/2010/main" val="4045038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實際成果</a:t>
            </a:r>
            <a:r>
              <a:rPr lang="en-US" altLang="zh-TW" sz="6000" dirty="0" smtClean="0"/>
              <a:t>(</a:t>
            </a:r>
            <a:r>
              <a:rPr lang="zh-TW" altLang="en-US" sz="6000" dirty="0" smtClean="0"/>
              <a:t>分析介面</a:t>
            </a:r>
            <a:r>
              <a:rPr lang="en-US" altLang="zh-TW" sz="6000" dirty="0" smtClean="0"/>
              <a:t>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3070" y="1668544"/>
            <a:ext cx="2471812" cy="4964633"/>
          </a:xfrm>
        </p:spPr>
      </p:pic>
    </p:spTree>
    <p:extLst>
      <p:ext uri="{BB962C8B-B14F-4D97-AF65-F5344CB8AC3E}">
        <p14:creationId xmlns:p14="http://schemas.microsoft.com/office/powerpoint/2010/main" val="40785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 smtClean="0"/>
              <a:t>實際成果</a:t>
            </a:r>
            <a:r>
              <a:rPr lang="en-US" altLang="zh-TW" sz="6000" dirty="0" smtClean="0"/>
              <a:t>(</a:t>
            </a:r>
            <a:r>
              <a:rPr lang="zh-TW" altLang="en-US" sz="6000" dirty="0" smtClean="0"/>
              <a:t>影片</a:t>
            </a:r>
            <a:r>
              <a:rPr lang="en-US" altLang="zh-TW" sz="6000" dirty="0" smtClean="0"/>
              <a:t>)</a:t>
            </a:r>
            <a:endParaRPr lang="zh-TW" altLang="en-US" sz="6000" dirty="0"/>
          </a:p>
        </p:txBody>
      </p:sp>
      <p:pic>
        <p:nvPicPr>
          <p:cNvPr id="4" name="行動裝置影片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91993" y="1668544"/>
            <a:ext cx="2373312" cy="4314825"/>
          </a:xfrm>
        </p:spPr>
      </p:pic>
    </p:spTree>
    <p:extLst>
      <p:ext uri="{BB962C8B-B14F-4D97-AF65-F5344CB8AC3E}">
        <p14:creationId xmlns:p14="http://schemas.microsoft.com/office/powerpoint/2010/main" val="159351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 smtClean="0"/>
              <a:t>結論與心得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25105" y="2133600"/>
            <a:ext cx="9779507" cy="4314334"/>
          </a:xfrm>
        </p:spPr>
        <p:txBody>
          <a:bodyPr>
            <a:normAutofit/>
          </a:bodyPr>
          <a:lstStyle/>
          <a:p>
            <a:pPr algn="just"/>
            <a:r>
              <a:rPr lang="zh-TW" altLang="en-US" sz="2600" dirty="0" smtClean="0"/>
              <a:t>透過本期末專題我們從中獲得許多樂趣，除了一起討論外，大家也都分工合作，有的將</a:t>
            </a:r>
            <a:r>
              <a:rPr lang="en-US" altLang="zh-TW" sz="2600" dirty="0" smtClean="0"/>
              <a:t>layout</a:t>
            </a:r>
            <a:r>
              <a:rPr lang="zh-TW" altLang="en-US" sz="2600" dirty="0" smtClean="0"/>
              <a:t>設定好，另外有些人進行</a:t>
            </a:r>
            <a:r>
              <a:rPr lang="en-US" altLang="zh-TW" sz="2600" dirty="0" smtClean="0"/>
              <a:t>java code</a:t>
            </a:r>
            <a:r>
              <a:rPr lang="zh-TW" altLang="en-US" sz="2600" dirty="0" smtClean="0"/>
              <a:t>的撰寫，所以我們在合作的過程中是非常愉悅的，並且將成品做出來時會有大大的成就感，未來如果有機會會</a:t>
            </a:r>
            <a:r>
              <a:rPr lang="zh-TW" altLang="en-US" sz="2600" dirty="0"/>
              <a:t>使</a:t>
            </a:r>
            <a:r>
              <a:rPr lang="zh-TW" altLang="en-US" sz="2600" dirty="0" smtClean="0"/>
              <a:t>我們想要開發第二支</a:t>
            </a:r>
            <a:r>
              <a:rPr lang="en-US" altLang="zh-TW" sz="2600" dirty="0" smtClean="0"/>
              <a:t>APP</a:t>
            </a:r>
            <a:r>
              <a:rPr lang="zh-TW" altLang="en-US" sz="2600" dirty="0"/>
              <a:t>。</a:t>
            </a:r>
            <a:r>
              <a:rPr lang="zh-TW" altLang="en-US" sz="2600" dirty="0" smtClean="0"/>
              <a:t>最後也感謝老師認真的教導，以及盡責的組員，讓我有機會參加此次的</a:t>
            </a:r>
            <a:r>
              <a:rPr lang="en-US" altLang="zh-TW" sz="2600" dirty="0" smtClean="0"/>
              <a:t>APP</a:t>
            </a:r>
            <a:r>
              <a:rPr lang="zh-TW" altLang="en-US" sz="2600" dirty="0" smtClean="0"/>
              <a:t>實作開發。</a:t>
            </a:r>
            <a:endParaRPr lang="zh-TW" altLang="en-US" sz="2600" dirty="0"/>
          </a:p>
        </p:txBody>
      </p:sp>
    </p:spTree>
    <p:extLst>
      <p:ext uri="{BB962C8B-B14F-4D97-AF65-F5344CB8AC3E}">
        <p14:creationId xmlns:p14="http://schemas.microsoft.com/office/powerpoint/2010/main" val="402866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 smtClean="0"/>
              <a:t>目錄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25105" y="1819373"/>
            <a:ext cx="9779507" cy="462856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sz="3200" dirty="0" smtClean="0"/>
              <a:t>開發動機</a:t>
            </a:r>
            <a:endParaRPr lang="en-US" altLang="zh-TW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TW" sz="3200" dirty="0" smtClean="0"/>
              <a:t>APP</a:t>
            </a:r>
            <a:r>
              <a:rPr lang="zh-TW" altLang="en-US" sz="3200" dirty="0" smtClean="0"/>
              <a:t>介紹與操作流程</a:t>
            </a:r>
            <a:endParaRPr lang="en-US" altLang="zh-TW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sz="3200" dirty="0" smtClean="0"/>
              <a:t>程式設計思維</a:t>
            </a:r>
            <a:endParaRPr lang="en-US" altLang="zh-TW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sz="3200" dirty="0" smtClean="0"/>
              <a:t>程式碼</a:t>
            </a:r>
            <a:endParaRPr lang="en-US" altLang="zh-TW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sz="3200" dirty="0" smtClean="0"/>
              <a:t>實際成果</a:t>
            </a:r>
            <a:endParaRPr lang="en-US" altLang="zh-TW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sz="3200" dirty="0" smtClean="0"/>
              <a:t>結論與</a:t>
            </a:r>
            <a:r>
              <a:rPr lang="zh-TW" altLang="en-US" sz="3200" dirty="0"/>
              <a:t>心得</a:t>
            </a:r>
          </a:p>
        </p:txBody>
      </p:sp>
    </p:spTree>
    <p:extLst>
      <p:ext uri="{BB962C8B-B14F-4D97-AF65-F5344CB8AC3E}">
        <p14:creationId xmlns:p14="http://schemas.microsoft.com/office/powerpoint/2010/main" val="1478055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 smtClean="0"/>
              <a:t>開發動機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25105" y="1819373"/>
            <a:ext cx="9779507" cy="4628561"/>
          </a:xfrm>
        </p:spPr>
        <p:txBody>
          <a:bodyPr>
            <a:normAutofit/>
          </a:bodyPr>
          <a:lstStyle/>
          <a:p>
            <a:r>
              <a:rPr lang="zh-TW" altLang="en-US" sz="2400" dirty="0" smtClean="0"/>
              <a:t>心理測驗雖然不一定準確，但卻是大眾喜歡用來測試的一種</a:t>
            </a:r>
            <a:r>
              <a:rPr lang="zh-TW" altLang="en-US" sz="2400" dirty="0" smtClean="0"/>
              <a:t>指標，因此</a:t>
            </a:r>
            <a:r>
              <a:rPr lang="zh-TW" altLang="en-US" sz="2400" dirty="0"/>
              <a:t>希望可以結合上課所學到的，實作出一個簡單的心理測驗小</a:t>
            </a:r>
            <a:r>
              <a:rPr lang="zh-TW" altLang="en-US" sz="2400" dirty="0" smtClean="0"/>
              <a:t>遊戲，提供使用者一個心理測驗的</a:t>
            </a:r>
            <a:r>
              <a:rPr lang="en-US" altLang="zh-TW" sz="2400" dirty="0" smtClean="0"/>
              <a:t>APP</a:t>
            </a:r>
            <a:r>
              <a:rPr lang="zh-TW" altLang="en-US" sz="2400" dirty="0" smtClean="0"/>
              <a:t>。</a:t>
            </a:r>
            <a:endParaRPr lang="en-US" altLang="zh-TW" sz="2400" dirty="0"/>
          </a:p>
          <a:p>
            <a:endParaRPr lang="en-US" altLang="zh-TW" sz="2400" dirty="0" smtClean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21927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en-US" altLang="zh-TW" sz="6000" dirty="0" smtClean="0"/>
              <a:t>APP</a:t>
            </a:r>
            <a:r>
              <a:rPr lang="zh-TW" altLang="en-US" sz="6000" dirty="0" smtClean="0"/>
              <a:t>介紹與操作流程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25105" y="2133600"/>
            <a:ext cx="9779507" cy="4314334"/>
          </a:xfrm>
        </p:spPr>
        <p:txBody>
          <a:bodyPr>
            <a:normAutofit/>
          </a:bodyPr>
          <a:lstStyle/>
          <a:p>
            <a:r>
              <a:rPr lang="zh-TW" altLang="en-US" sz="2400" dirty="0" smtClean="0"/>
              <a:t>透過首頁的</a:t>
            </a:r>
            <a:r>
              <a:rPr lang="en-US" altLang="zh-TW" sz="2400" dirty="0" smtClean="0"/>
              <a:t>Button(Start)</a:t>
            </a:r>
            <a:r>
              <a:rPr lang="zh-TW" altLang="en-US" sz="2400" dirty="0" smtClean="0"/>
              <a:t>可以進入心理測驗題目的</a:t>
            </a:r>
            <a:r>
              <a:rPr lang="en-US" altLang="zh-TW" sz="2400" dirty="0" smtClean="0"/>
              <a:t>Activity(Question)</a:t>
            </a:r>
          </a:p>
          <a:p>
            <a:r>
              <a:rPr lang="zh-TW" altLang="en-US" sz="2400" dirty="0" smtClean="0"/>
              <a:t>接著利用</a:t>
            </a:r>
            <a:r>
              <a:rPr lang="en-US" altLang="zh-TW" sz="2400" dirty="0" err="1" smtClean="0"/>
              <a:t>Listview</a:t>
            </a:r>
            <a:r>
              <a:rPr lang="zh-TW" altLang="en-US" sz="2400" dirty="0" smtClean="0"/>
              <a:t>來列選項，可供使用者點選</a:t>
            </a:r>
            <a:endParaRPr lang="en-US" altLang="zh-TW" sz="2400" dirty="0" smtClean="0"/>
          </a:p>
          <a:p>
            <a:r>
              <a:rPr lang="zh-TW" altLang="en-US" sz="2400" dirty="0" smtClean="0"/>
              <a:t>點選後會跳到分析結果的</a:t>
            </a:r>
            <a:r>
              <a:rPr lang="en-US" altLang="zh-TW" sz="2400" dirty="0" smtClean="0"/>
              <a:t>Activity(Answer)</a:t>
            </a:r>
            <a:r>
              <a:rPr lang="zh-TW" altLang="en-US" sz="2400" dirty="0" smtClean="0"/>
              <a:t>，</a:t>
            </a:r>
            <a:endParaRPr lang="en-US" altLang="zh-TW" sz="2400" dirty="0" smtClean="0"/>
          </a:p>
          <a:p>
            <a:r>
              <a:rPr lang="zh-TW" altLang="en-US" sz="2400" dirty="0" smtClean="0"/>
              <a:t>同時在</a:t>
            </a:r>
            <a:r>
              <a:rPr lang="en-US" altLang="zh-TW" sz="2400" dirty="0" smtClean="0"/>
              <a:t>Answer</a:t>
            </a:r>
            <a:r>
              <a:rPr lang="zh-TW" altLang="en-US" sz="2400" dirty="0" smtClean="0"/>
              <a:t>的頁面設計一個</a:t>
            </a:r>
            <a:r>
              <a:rPr lang="en-US" altLang="zh-TW" sz="2400" dirty="0" smtClean="0"/>
              <a:t>Button</a:t>
            </a:r>
            <a:r>
              <a:rPr lang="zh-TW" altLang="en-US" sz="2400" dirty="0" smtClean="0"/>
              <a:t>跳到下一個題目</a:t>
            </a:r>
            <a:endParaRPr lang="en-US" altLang="zh-TW" sz="2400" dirty="0" smtClean="0"/>
          </a:p>
          <a:p>
            <a:r>
              <a:rPr lang="zh-TW" altLang="en-US" sz="2400" dirty="0" smtClean="0"/>
              <a:t>在結束測驗後，會自動跳到首頁頁面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28295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 smtClean="0"/>
              <a:t>程式設計思維</a:t>
            </a:r>
            <a:endParaRPr lang="zh-TW" altLang="en-US" sz="6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25105" y="2133600"/>
            <a:ext cx="9779507" cy="4314334"/>
          </a:xfrm>
        </p:spPr>
        <p:txBody>
          <a:bodyPr>
            <a:normAutofit/>
          </a:bodyPr>
          <a:lstStyle/>
          <a:p>
            <a:r>
              <a:rPr lang="zh-TW" altLang="en-US" sz="2400" dirty="0" smtClean="0"/>
              <a:t>以</a:t>
            </a:r>
            <a:r>
              <a:rPr lang="en-US" altLang="zh-TW" sz="2400" dirty="0" smtClean="0"/>
              <a:t>String</a:t>
            </a:r>
            <a:r>
              <a:rPr lang="zh-TW" altLang="en-US" sz="2400" dirty="0" smtClean="0"/>
              <a:t>包裝每個題型的答案</a:t>
            </a:r>
            <a:r>
              <a:rPr lang="zh-TW" altLang="en-US" sz="2400" dirty="0"/>
              <a:t>，</a:t>
            </a:r>
            <a:r>
              <a:rPr lang="zh-TW" altLang="en-US" sz="2400" dirty="0" smtClean="0"/>
              <a:t>根據選擇的順序會有不同的分析結果</a:t>
            </a:r>
            <a:endParaRPr lang="en-US" altLang="zh-TW" sz="2400" dirty="0" smtClean="0"/>
          </a:p>
          <a:p>
            <a:r>
              <a:rPr lang="zh-TW" altLang="en-US" sz="2400" dirty="0" smtClean="0"/>
              <a:t>採用</a:t>
            </a:r>
            <a:r>
              <a:rPr lang="en-US" altLang="zh-TW" sz="2400" dirty="0" smtClean="0"/>
              <a:t>layer</a:t>
            </a:r>
            <a:r>
              <a:rPr lang="zh-TW" altLang="en-US" sz="2400" dirty="0" smtClean="0"/>
              <a:t>來計算目前題數，以擷取最後一題並返回至首頁</a:t>
            </a:r>
            <a:endParaRPr lang="en-US" altLang="zh-TW" sz="2400" dirty="0" smtClean="0"/>
          </a:p>
          <a:p>
            <a:r>
              <a:rPr lang="zh-TW" altLang="en-US" sz="2400" dirty="0" smtClean="0"/>
              <a:t>採用</a:t>
            </a:r>
            <a:r>
              <a:rPr lang="en-US" altLang="zh-TW" sz="2400" dirty="0" smtClean="0"/>
              <a:t>index</a:t>
            </a:r>
            <a:r>
              <a:rPr lang="zh-TW" altLang="en-US" sz="2400" dirty="0" smtClean="0"/>
              <a:t>來計算選項是第幾個被選到，以顯示相應的分析結果</a:t>
            </a:r>
            <a:endParaRPr lang="en-US" altLang="zh-TW" sz="2400" dirty="0" smtClean="0"/>
          </a:p>
          <a:p>
            <a:r>
              <a:rPr lang="zh-TW" altLang="en-US" sz="2400" dirty="0" smtClean="0"/>
              <a:t>不同的</a:t>
            </a:r>
            <a:r>
              <a:rPr lang="en-US" altLang="zh-TW" sz="2400" dirty="0" smtClean="0"/>
              <a:t>java</a:t>
            </a:r>
            <a:r>
              <a:rPr lang="zh-TW" altLang="en-US" sz="2400" dirty="0" smtClean="0"/>
              <a:t>檔互相以</a:t>
            </a:r>
            <a:r>
              <a:rPr lang="en-US" altLang="zh-TW" sz="2400" dirty="0" smtClean="0"/>
              <a:t>intent</a:t>
            </a:r>
            <a:r>
              <a:rPr lang="zh-TW" altLang="en-US" sz="2400" dirty="0" smtClean="0"/>
              <a:t>抓取</a:t>
            </a:r>
            <a:endParaRPr lang="en-US" altLang="zh-TW" sz="2400" dirty="0" smtClean="0"/>
          </a:p>
          <a:p>
            <a:r>
              <a:rPr lang="zh-TW" altLang="en-US" sz="2400" dirty="0" smtClean="0"/>
              <a:t>最後透過</a:t>
            </a:r>
            <a:r>
              <a:rPr lang="en-US" altLang="zh-TW" sz="2400" dirty="0" smtClean="0"/>
              <a:t>layer</a:t>
            </a:r>
            <a:r>
              <a:rPr lang="zh-TW" altLang="en-US" sz="2400" dirty="0" smtClean="0"/>
              <a:t>和</a:t>
            </a:r>
            <a:r>
              <a:rPr lang="en-US" altLang="zh-TW" sz="2400" dirty="0" smtClean="0"/>
              <a:t>index</a:t>
            </a:r>
            <a:r>
              <a:rPr lang="zh-TW" altLang="en-US" sz="2400" dirty="0" smtClean="0"/>
              <a:t>的大小，將結果輸出至</a:t>
            </a:r>
            <a:r>
              <a:rPr lang="en-US" altLang="zh-TW" sz="2400" dirty="0" smtClean="0"/>
              <a:t>answer</a:t>
            </a:r>
            <a:r>
              <a:rPr lang="zh-TW" altLang="en-US" sz="2400" dirty="0" smtClean="0"/>
              <a:t>的頁面</a:t>
            </a:r>
            <a:endParaRPr lang="en-US" altLang="zh-TW" sz="2400" dirty="0" smtClean="0"/>
          </a:p>
          <a:p>
            <a:endParaRPr lang="en-US" altLang="zh-TW" sz="2400" dirty="0" smtClean="0"/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8356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 smtClean="0"/>
              <a:t>程式碼</a:t>
            </a:r>
            <a:r>
              <a:rPr lang="en-US" altLang="zh-TW" sz="6000" dirty="0" smtClean="0"/>
              <a:t>(</a:t>
            </a:r>
            <a:r>
              <a:rPr lang="en-US" altLang="zh-TW" sz="6000" dirty="0" err="1" smtClean="0"/>
              <a:t>main_activity</a:t>
            </a:r>
            <a:r>
              <a:rPr lang="en-US" altLang="zh-TW" sz="6000" dirty="0" smtClean="0"/>
              <a:t>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864" y="2133600"/>
            <a:ext cx="9188497" cy="4314825"/>
          </a:xfrm>
        </p:spPr>
      </p:pic>
    </p:spTree>
    <p:extLst>
      <p:ext uri="{BB962C8B-B14F-4D97-AF65-F5344CB8AC3E}">
        <p14:creationId xmlns:p14="http://schemas.microsoft.com/office/powerpoint/2010/main" val="183772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 smtClean="0"/>
              <a:t>程式碼</a:t>
            </a:r>
            <a:r>
              <a:rPr lang="en-US" altLang="zh-TW" sz="6000" dirty="0" smtClean="0"/>
              <a:t>(question)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945" y="1668544"/>
            <a:ext cx="7795967" cy="4988416"/>
          </a:xfrm>
        </p:spPr>
      </p:pic>
    </p:spTree>
    <p:extLst>
      <p:ext uri="{BB962C8B-B14F-4D97-AF65-F5344CB8AC3E}">
        <p14:creationId xmlns:p14="http://schemas.microsoft.com/office/powerpoint/2010/main" val="120963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程式碼</a:t>
            </a:r>
            <a:r>
              <a:rPr lang="en-US" altLang="zh-TW" sz="6000" dirty="0" smtClean="0"/>
              <a:t>(answer)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333" y="1668544"/>
            <a:ext cx="5649057" cy="4753278"/>
          </a:xfrm>
        </p:spPr>
      </p:pic>
    </p:spTree>
    <p:extLst>
      <p:ext uri="{BB962C8B-B14F-4D97-AF65-F5344CB8AC3E}">
        <p14:creationId xmlns:p14="http://schemas.microsoft.com/office/powerpoint/2010/main" val="3615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25105" y="624110"/>
            <a:ext cx="9779507" cy="1044434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/>
              <a:t>程式碼</a:t>
            </a:r>
            <a:r>
              <a:rPr lang="en-US" altLang="zh-TW" sz="6000" dirty="0" smtClean="0"/>
              <a:t>(</a:t>
            </a:r>
            <a:r>
              <a:rPr lang="en-US" altLang="zh-TW" sz="6000" dirty="0" err="1" smtClean="0"/>
              <a:t>answer_context</a:t>
            </a:r>
            <a:r>
              <a:rPr lang="en-US" altLang="zh-TW" sz="6000" dirty="0" smtClean="0"/>
              <a:t>)</a:t>
            </a:r>
            <a:endParaRPr lang="zh-TW" altLang="en-US" sz="60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773" y="1574276"/>
            <a:ext cx="5907751" cy="5093758"/>
          </a:xfrm>
        </p:spPr>
      </p:pic>
    </p:spTree>
    <p:extLst>
      <p:ext uri="{BB962C8B-B14F-4D97-AF65-F5344CB8AC3E}">
        <p14:creationId xmlns:p14="http://schemas.microsoft.com/office/powerpoint/2010/main" val="274096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絲縷">
  <a:themeElements>
    <a:clrScheme name="絲縷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絲縷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絲縷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55</TotalTime>
  <Words>413</Words>
  <Application>Microsoft Office PowerPoint</Application>
  <PresentationFormat>寬螢幕</PresentationFormat>
  <Paragraphs>41</Paragraphs>
  <Slides>18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4" baseType="lpstr">
      <vt:lpstr>微軟正黑體</vt:lpstr>
      <vt:lpstr>Arial</vt:lpstr>
      <vt:lpstr>Century Gothic</vt:lpstr>
      <vt:lpstr>Wingdings</vt:lpstr>
      <vt:lpstr>Wingdings 3</vt:lpstr>
      <vt:lpstr>絲縷</vt:lpstr>
      <vt:lpstr>我看穿你的一切</vt:lpstr>
      <vt:lpstr>目錄</vt:lpstr>
      <vt:lpstr>開發動機</vt:lpstr>
      <vt:lpstr>APP介紹與操作流程</vt:lpstr>
      <vt:lpstr>程式設計思維</vt:lpstr>
      <vt:lpstr>程式碼(main_activity)</vt:lpstr>
      <vt:lpstr>程式碼(question)</vt:lpstr>
      <vt:lpstr>程式碼(answer)</vt:lpstr>
      <vt:lpstr>程式碼(answer_context)</vt:lpstr>
      <vt:lpstr>實際成果(首頁介面)</vt:lpstr>
      <vt:lpstr>實際成果(問題排序1)</vt:lpstr>
      <vt:lpstr>實際成果(問題排序2)</vt:lpstr>
      <vt:lpstr>實際成果(問題排序3)</vt:lpstr>
      <vt:lpstr>實際成果(問題排序4)</vt:lpstr>
      <vt:lpstr>實際成果(問題排序5)</vt:lpstr>
      <vt:lpstr>實際成果(分析介面)</vt:lpstr>
      <vt:lpstr>實際成果(影片)</vt:lpstr>
      <vt:lpstr>結論與心得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我看穿你的一切</dc:title>
  <dc:creator>我自己</dc:creator>
  <cp:lastModifiedBy>Larry Chen</cp:lastModifiedBy>
  <cp:revision>8</cp:revision>
  <dcterms:created xsi:type="dcterms:W3CDTF">2020-01-01T18:37:58Z</dcterms:created>
  <dcterms:modified xsi:type="dcterms:W3CDTF">2020-01-02T04:05:34Z</dcterms:modified>
</cp:coreProperties>
</file>

<file path=docProps/thumbnail.jpeg>
</file>